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26.10.2015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61916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5260" y="548680"/>
            <a:ext cx="64345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2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970" y="1484784"/>
            <a:ext cx="878208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словарного запаса по теме «Зимующие птицы»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(снегирь, ворона, синица, воробей, голубь, кормить,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голодный, помогать, кормушка, крыло, хвост, клюв).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 : </a:t>
            </a:r>
            <a:r>
              <a:rPr lang="en-US" dirty="0" smtClean="0"/>
              <a:t>nsportal.ru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BCD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4465" y="1484784"/>
            <a:ext cx="7875105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Коррекционно-развивающие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Развитие диалогической речи, зрительного 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внимания, мышления.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3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484784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Воспитательные цели: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навыков сотрудничества, взаимопонимания, доброжелательности, самостоятельности.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 любви и бережного отношения к природе.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98477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Оборудование: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Картинки с изображением зимующих птиц.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Пьесы П. И. Чайковского из цикла «Времена года»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671</Words>
  <Application>Microsoft Office PowerPoint</Application>
  <PresentationFormat>Экран (4:3)</PresentationFormat>
  <Paragraphs>80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Windows</cp:lastModifiedBy>
  <cp:revision>46</cp:revision>
  <dcterms:created xsi:type="dcterms:W3CDTF">2013-11-30T07:31:00Z</dcterms:created>
  <dcterms:modified xsi:type="dcterms:W3CDTF">2015-10-26T09:41:17Z</dcterms:modified>
</cp:coreProperties>
</file>